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450" r:id="rId2"/>
    <p:sldId id="866" r:id="rId3"/>
    <p:sldId id="898" r:id="rId4"/>
    <p:sldId id="863" r:id="rId5"/>
    <p:sldId id="865" r:id="rId6"/>
    <p:sldId id="907" r:id="rId7"/>
    <p:sldId id="897" r:id="rId8"/>
    <p:sldId id="908" r:id="rId9"/>
    <p:sldId id="909" r:id="rId10"/>
    <p:sldId id="910" r:id="rId11"/>
    <p:sldId id="882" r:id="rId12"/>
    <p:sldId id="911" r:id="rId13"/>
    <p:sldId id="912" r:id="rId14"/>
    <p:sldId id="885" r:id="rId15"/>
    <p:sldId id="914" r:id="rId16"/>
    <p:sldId id="915" r:id="rId17"/>
    <p:sldId id="913" r:id="rId18"/>
    <p:sldId id="886" r:id="rId19"/>
    <p:sldId id="902" r:id="rId20"/>
    <p:sldId id="86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7356-E62B-45B0-9381-E9F1854D6AFB}">
          <p14:sldIdLst>
            <p14:sldId id="450"/>
            <p14:sldId id="866"/>
            <p14:sldId id="898"/>
            <p14:sldId id="863"/>
            <p14:sldId id="865"/>
            <p14:sldId id="907"/>
            <p14:sldId id="897"/>
            <p14:sldId id="908"/>
            <p14:sldId id="909"/>
            <p14:sldId id="910"/>
            <p14:sldId id="882"/>
            <p14:sldId id="911"/>
            <p14:sldId id="912"/>
            <p14:sldId id="885"/>
            <p14:sldId id="914"/>
            <p14:sldId id="915"/>
            <p14:sldId id="913"/>
            <p14:sldId id="886"/>
            <p14:sldId id="902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66FF"/>
    <a:srgbClr val="4A56FF"/>
    <a:srgbClr val="00FF92"/>
    <a:srgbClr val="28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003"/>
  </p:normalViewPr>
  <p:slideViewPr>
    <p:cSldViewPr snapToGrid="0" snapToObjects="1">
      <p:cViewPr varScale="1">
        <p:scale>
          <a:sx n="152" d="100"/>
          <a:sy n="152" d="100"/>
        </p:scale>
        <p:origin x="235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F7BB-EB9D-0847-A2D5-9D07CD18637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D5096-F11F-2744-90EE-CC197F73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05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1f304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a1f304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5796-A27E-4215-9F31-B1458395ABF6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F5883281-D152-417C-9634-1E19A2BC2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F4A7-40C4-4729-9929-8B69F2E52ADB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75C6CB4-125C-4D34-8C4F-FC5D3BC1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8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1D26-557C-43EC-8488-A3F2B91ACCA5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B5BDF575-7DC9-4F3E-9966-ECD3EFD68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2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2BA4-ADD9-4530-AD38-0C0442537099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5C4A5B0-06BC-4E83-9D5E-D69567B6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47CE-C439-4B15-A057-EAE12FFCEE04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ucpa.ucsd.edu/img/guidelines/gl-4-seal.png">
            <a:extLst>
              <a:ext uri="{FF2B5EF4-FFF2-40B4-BE49-F238E27FC236}">
                <a16:creationId xmlns:a16="http://schemas.microsoft.com/office/drawing/2014/main" id="{CF576E7E-6C49-4DFC-8A4E-219E78F00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7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C3B7-758A-4553-85F7-5FDE10F37DEE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3EC565BD-F834-47DE-A315-65265DDC0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C29F-DE43-4ADC-86F8-45C90D5643EC}" type="datetime1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ucpa.ucsd.edu/img/guidelines/gl-4-seal.png">
            <a:extLst>
              <a:ext uri="{FF2B5EF4-FFF2-40B4-BE49-F238E27FC236}">
                <a16:creationId xmlns:a16="http://schemas.microsoft.com/office/drawing/2014/main" id="{BFC11859-2105-46F0-AEDB-3057549A3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FBB3-3D79-48FE-A7A6-88400BD024C2}" type="datetime1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://ucpa.ucsd.edu/img/guidelines/gl-4-seal.png">
            <a:extLst>
              <a:ext uri="{FF2B5EF4-FFF2-40B4-BE49-F238E27FC236}">
                <a16:creationId xmlns:a16="http://schemas.microsoft.com/office/drawing/2014/main" id="{620F09D0-1429-493C-9EE0-BBA381253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9539-9CFC-429C-B857-3B769E5DA1A0}" type="datetime1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ucpa.ucsd.edu/img/guidelines/gl-4-seal.png">
            <a:extLst>
              <a:ext uri="{FF2B5EF4-FFF2-40B4-BE49-F238E27FC236}">
                <a16:creationId xmlns:a16="http://schemas.microsoft.com/office/drawing/2014/main" id="{629EB0F2-1CFC-41E9-A59B-7130E50266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E70C-7460-4C56-A193-889064BC3527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A8DA7404-F169-495F-82AA-4E75FA893E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173A-4603-4EC7-979B-BCEC31EA9E6B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ucpa.ucsd.edu/img/guidelines/gl-4-seal.png">
            <a:extLst>
              <a:ext uri="{FF2B5EF4-FFF2-40B4-BE49-F238E27FC236}">
                <a16:creationId xmlns:a16="http://schemas.microsoft.com/office/drawing/2014/main" id="{20B6BA1F-68B8-436C-89AA-5F45C2036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76" y="44451"/>
            <a:ext cx="1600528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98705-56B3-4889-B0BE-1AAF35EE8189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GNPS Tutorial Module 15 - Polarity Merge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DF64-918B-0F46-A97E-09DDFEA08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a40b5a63ef4d4e16830a7293f5a3181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featurebasedmolecularnetworking/" TargetMode="External"/><Relationship Id="rId2" Type="http://schemas.openxmlformats.org/officeDocument/2006/relationships/hyperlink" Target="https://ccms-ucsd.github.io/GNPSDocumentation/networ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cms-ucsd.github.io/GNPSDocumentation/mergepolarity/" TargetMode="External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cms-ucsd.github.io/GNPSDocument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roups.google.com/forum/#!forum/molecular_networking_bug_repor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nps.ucsd.edu/ProteoSAFe/status.jsp?task=a40b5a63ef4d4e16830a7293f5a3181f" TargetMode="External"/><Relationship Id="rId2" Type="http://schemas.openxmlformats.org/officeDocument/2006/relationships/hyperlink" Target="https://gnps.ucsd.edu/ProteoSAFe/status.jsp?task=0834479d2e2c487994aa6f68253a209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massive.ucsd.edu/ProteoSAFe/dataset.jsp?task=de2d18fd91804785bce8c225cc94a4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proteomics2.ucsd.edu/ProteoSAFe/status.jsp?task=34a6a40274c341d0b51fd7d3d974fe2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cms-ucsd.github.io/GNPSDocumentation/toolindex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ps.ucsd.edu/ProteoSAFe/status.jsp?task=0834479d2e2c487994aa6f68253a209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H:\Dropbox\Postdoc\workshopSeedGrant\Background_network2.png"/>
          <p:cNvPicPr preferRelativeResize="0"/>
          <p:nvPr/>
        </p:nvPicPr>
        <p:blipFill rotWithShape="1">
          <a:blip r:embed="rId3">
            <a:alphaModFix/>
          </a:blip>
          <a:srcRect b="74224"/>
          <a:stretch/>
        </p:blipFill>
        <p:spPr>
          <a:xfrm>
            <a:off x="31297" y="28977"/>
            <a:ext cx="9083675" cy="16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http://ucpa.ucsd.edu/img/guidelines/gl-4-se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343" y="29028"/>
            <a:ext cx="2022944" cy="12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31297" y="1935203"/>
            <a:ext cx="9079992" cy="101562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GNPS Molecular Networking Enhancer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980" y="3068066"/>
            <a:ext cx="90799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Allegra Aron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Alan Jarmusch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Mingxun Wang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California - San Diego</a:t>
            </a:r>
            <a:endParaRPr dirty="0"/>
          </a:p>
        </p:txBody>
      </p:sp>
      <p:pic>
        <p:nvPicPr>
          <p:cNvPr id="6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3659" y="4921426"/>
            <a:ext cx="3715386" cy="132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4015987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Negative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https://gnps.ucsd.edu/ProteoSAFe/status.jsp?task=a40b5a63ef4d4e16830a7293f5a3181f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a40b5a63ef4d4e16830a7293f5a3181f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1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5642D-DCA4-4B66-95DE-99B6727C557D}"/>
              </a:ext>
            </a:extLst>
          </p:cNvPr>
          <p:cNvSpPr txBox="1"/>
          <p:nvPr/>
        </p:nvSpPr>
        <p:spPr>
          <a:xfrm>
            <a:off x="5845328" y="4289501"/>
            <a:ext cx="310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FBMN – in minutes</a:t>
            </a:r>
          </a:p>
          <a:p>
            <a:pPr marL="342900" indent="-342900">
              <a:buAutoNum type="arabicPeriod"/>
            </a:pPr>
            <a:r>
              <a:rPr lang="en-US" dirty="0"/>
              <a:t>Classical Network - seconds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09984-D2F1-4D68-8C83-62DC32E0420C}"/>
              </a:ext>
            </a:extLst>
          </p:cNvPr>
          <p:cNvSpPr/>
          <p:nvPr/>
        </p:nvSpPr>
        <p:spPr>
          <a:xfrm>
            <a:off x="561529" y="4381747"/>
            <a:ext cx="5126669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0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B939C-A9E5-4EEC-82C5-C3A30979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" y="1465055"/>
            <a:ext cx="5442257" cy="40789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32B931-E9CA-46FD-9F61-3DFC5F4CCA5D}"/>
              </a:ext>
            </a:extLst>
          </p:cNvPr>
          <p:cNvSpPr/>
          <p:nvPr/>
        </p:nvSpPr>
        <p:spPr>
          <a:xfrm>
            <a:off x="5391914" y="5047723"/>
            <a:ext cx="408110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951CA-290D-49F4-9729-EF94BBDA7C92}"/>
              </a:ext>
            </a:extLst>
          </p:cNvPr>
          <p:cNvSpPr/>
          <p:nvPr/>
        </p:nvSpPr>
        <p:spPr>
          <a:xfrm>
            <a:off x="1268461" y="4899973"/>
            <a:ext cx="3555787" cy="2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8DDED-3A36-4C3E-AF3D-779765370992}"/>
              </a:ext>
            </a:extLst>
          </p:cNvPr>
          <p:cNvSpPr txBox="1"/>
          <p:nvPr/>
        </p:nvSpPr>
        <p:spPr>
          <a:xfrm>
            <a:off x="5845328" y="4289501"/>
            <a:ext cx="205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Email</a:t>
            </a:r>
          </a:p>
          <a:p>
            <a:pPr marL="342900" indent="-342900">
              <a:buAutoNum type="arabicPeriod"/>
            </a:pPr>
            <a:r>
              <a:rPr lang="en-US" dirty="0"/>
              <a:t>Submit Network</a:t>
            </a:r>
          </a:p>
        </p:txBody>
      </p:sp>
    </p:spTree>
    <p:extLst>
      <p:ext uri="{BB962C8B-B14F-4D97-AF65-F5344CB8AC3E}">
        <p14:creationId xmlns:p14="http://schemas.microsoft.com/office/powerpoint/2010/main" val="143018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3210170" y="2583650"/>
            <a:ext cx="693372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DAABD-2623-40B0-8C9F-8E573E20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797651"/>
            <a:ext cx="8926171" cy="266737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F5F445-A7DC-48B6-BDF8-6C945E9745B9}"/>
              </a:ext>
            </a:extLst>
          </p:cNvPr>
          <p:cNvSpPr/>
          <p:nvPr/>
        </p:nvSpPr>
        <p:spPr>
          <a:xfrm>
            <a:off x="7056955" y="2277877"/>
            <a:ext cx="1443811" cy="2187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8E3F4-FEBE-444F-B34A-65AC1B830EA4}"/>
              </a:ext>
            </a:extLst>
          </p:cNvPr>
          <p:cNvSpPr txBox="1"/>
          <p:nvPr/>
        </p:nvSpPr>
        <p:spPr>
          <a:xfrm>
            <a:off x="3294213" y="4565520"/>
            <a:ext cx="255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Quality of Merging</a:t>
            </a:r>
          </a:p>
        </p:txBody>
      </p:sp>
    </p:spTree>
    <p:extLst>
      <p:ext uri="{BB962C8B-B14F-4D97-AF65-F5344CB8AC3E}">
        <p14:creationId xmlns:p14="http://schemas.microsoft.com/office/powerpoint/2010/main" val="18030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13BE3-546B-4C11-8E79-83D9F8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9" y="1772409"/>
            <a:ext cx="6299901" cy="3602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2868C-CF53-4E58-853A-6ADD1D6C9E69}"/>
              </a:ext>
            </a:extLst>
          </p:cNvPr>
          <p:cNvSpPr/>
          <p:nvPr/>
        </p:nvSpPr>
        <p:spPr>
          <a:xfrm>
            <a:off x="3014678" y="2867429"/>
            <a:ext cx="1886755" cy="365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7D122E-630D-4B08-B28C-50C386E0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2" y="1471120"/>
            <a:ext cx="5201049" cy="45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E4F2F-E288-4BF7-AEB7-2F33F1E57047}"/>
              </a:ext>
            </a:extLst>
          </p:cNvPr>
          <p:cNvSpPr txBox="1"/>
          <p:nvPr/>
        </p:nvSpPr>
        <p:spPr>
          <a:xfrm>
            <a:off x="6019800" y="1848999"/>
            <a:ext cx="289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Blue Edge – Polarity Edge</a:t>
            </a:r>
          </a:p>
          <a:p>
            <a:pPr marL="342900" indent="-342900">
              <a:buAutoNum type="arabicPeriod"/>
            </a:pPr>
            <a:r>
              <a:rPr lang="en-US" dirty="0"/>
              <a:t>Red Nodes - Identified</a:t>
            </a:r>
          </a:p>
        </p:txBody>
      </p:sp>
    </p:spTree>
    <p:extLst>
      <p:ext uri="{BB962C8B-B14F-4D97-AF65-F5344CB8AC3E}">
        <p14:creationId xmlns:p14="http://schemas.microsoft.com/office/powerpoint/2010/main" val="341270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19B94-5390-4EE4-BFC2-561265F10482}"/>
              </a:ext>
            </a:extLst>
          </p:cNvPr>
          <p:cNvSpPr/>
          <p:nvPr/>
        </p:nvSpPr>
        <p:spPr>
          <a:xfrm>
            <a:off x="1707180" y="972130"/>
            <a:ext cx="601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Explore your Molecular Network in </a:t>
            </a:r>
            <a:r>
              <a:rPr lang="en-US" sz="2400" b="1" dirty="0" err="1">
                <a:solidFill>
                  <a:srgbClr val="FF0000"/>
                </a:solidFill>
              </a:rPr>
              <a:t>Cytoscape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6A72-7C5C-4590-9B45-5B43725E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5" y="1433795"/>
            <a:ext cx="7283669" cy="48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GNPS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Classical Molecular Network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https://ccms-ucsd.github.io/GNPSDocumentation/networking/</a:t>
            </a:r>
            <a:endParaRPr lang="en-US" sz="1800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Feature Based Molecular Networking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3"/>
              </a:rPr>
              <a:t>https://ccms-ucsd.github.io/GNPSDocumentation/featurebasedmolecularnetworking/</a:t>
            </a:r>
            <a:endParaRPr lang="en-US" sz="1300" dirty="0">
              <a:hlinkClick r:id="rId4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Merge Network Polarity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hlinkClick r:id="rId5"/>
              </a:rPr>
              <a:t>https://ccms-ucsd.github.io/GNPSDocumentation/mergepolarity/</a:t>
            </a: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8AC5-7715-43D7-8B3F-2C0309B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</a:p>
        </p:txBody>
      </p:sp>
    </p:spTree>
    <p:extLst>
      <p:ext uri="{BB962C8B-B14F-4D97-AF65-F5344CB8AC3E}">
        <p14:creationId xmlns:p14="http://schemas.microsoft.com/office/powerpoint/2010/main" val="1463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1f3049f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Questions, Problems or Bugs?</a:t>
            </a:r>
            <a:endParaRPr/>
          </a:p>
        </p:txBody>
      </p:sp>
      <p:sp>
        <p:nvSpPr>
          <p:cNvPr id="303" name="Google Shape;303;g5a1f3049f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000"/>
            </a:pPr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https://ccms-ucsd.github.io/GNPSDocumentation/</a:t>
            </a:r>
            <a:endParaRPr sz="2000" dirty="0"/>
          </a:p>
          <a:p>
            <a:pPr marL="342900" lvl="0">
              <a:spcBef>
                <a:spcPts val="400"/>
              </a:spcBef>
              <a:buSzPts val="2000"/>
            </a:pPr>
            <a:r>
              <a:rPr lang="en-US" sz="2000" dirty="0"/>
              <a:t>Forum: </a:t>
            </a:r>
            <a:r>
              <a:rPr lang="en-US" sz="2000" dirty="0">
                <a:hlinkClick r:id="rId4"/>
              </a:rPr>
              <a:t>https://groups.google.com/forum/#!forum/molecular_networking_bug_reports</a:t>
            </a:r>
            <a:endParaRPr sz="20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Allegra Aron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Alan Jarmusch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Mingxun Wang</a:t>
            </a:r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0" lvl="0" indent="0" algn="ctr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pic>
        <p:nvPicPr>
          <p:cNvPr id="7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60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Positive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2"/>
              </a:rPr>
              <a:t>https://gnps.ucsd.edu/ProteoSAFe/status.jsp?task=0834479d2e2c487994aa6f68253a209d</a:t>
            </a:r>
            <a:endParaRPr lang="en-US" sz="2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b="1" dirty="0"/>
              <a:t>Negative Molecular Network Job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hlinkClick r:id="rId3"/>
              </a:rPr>
              <a:t>https://gnps.ucsd.edu/ProteoSAFe/status.jsp?task=a40b5a63ef4d4e16830a7293f5a3181f</a:t>
            </a:r>
            <a:endParaRPr lang="en-US" b="1" dirty="0"/>
          </a:p>
          <a:p>
            <a:pPr marL="0" indent="0" algn="ctr">
              <a:lnSpc>
                <a:spcPct val="110000"/>
              </a:lnSpc>
              <a:buNone/>
            </a:pPr>
            <a:endParaRPr lang="en-US" sz="1300" dirty="0"/>
          </a:p>
          <a:p>
            <a:pPr marL="0" indent="0" algn="ctr">
              <a:buNone/>
            </a:pPr>
            <a:endParaRPr lang="en-US" dirty="0">
              <a:hlinkClick r:id="rId4"/>
            </a:endParaRPr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Merged Network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https://proteomics2.ucsd.edu/ProteoSAFe/status.jsp?task=34a6a40274c341d0b51fd7d3d974fe2c</a:t>
            </a:r>
            <a:endParaRPr lang="en-US" b="1" dirty="0"/>
          </a:p>
        </p:txBody>
      </p:sp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9FF67-8367-44B6-9230-954437AB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72" y="1178772"/>
            <a:ext cx="4404684" cy="468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6451250" y="1627001"/>
            <a:ext cx="253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gnps.ucsd.edu</a:t>
            </a:r>
          </a:p>
          <a:p>
            <a:pPr marL="342900" indent="-342900">
              <a:buAutoNum type="arabicPeriod"/>
            </a:pPr>
            <a:r>
              <a:rPr lang="en-US" dirty="0"/>
              <a:t>Create GNPS Account</a:t>
            </a:r>
          </a:p>
          <a:p>
            <a:pPr marL="342900" indent="-342900">
              <a:buAutoNum type="arabicPeriod"/>
            </a:pPr>
            <a:r>
              <a:rPr lang="en-US" dirty="0"/>
              <a:t>Click on Learn More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2774954" y="4826124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8B855-86EC-46DE-8DD7-A243796A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7" y="1581879"/>
            <a:ext cx="5218191" cy="3694242"/>
          </a:xfrm>
          <a:prstGeom prst="rect">
            <a:avLst/>
          </a:prstGeom>
        </p:spPr>
      </p:pic>
      <p:pic>
        <p:nvPicPr>
          <p:cNvPr id="5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AE936-9079-48D9-977D-E37B32A6E298}"/>
              </a:ext>
            </a:extLst>
          </p:cNvPr>
          <p:cNvSpPr txBox="1"/>
          <p:nvPr/>
        </p:nvSpPr>
        <p:spPr>
          <a:xfrm>
            <a:off x="5636762" y="1015299"/>
            <a:ext cx="331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Go to Tool Index</a:t>
            </a:r>
          </a:p>
          <a:p>
            <a:pPr marL="342900" indent="-342900">
              <a:buAutoNum type="arabicPeriod"/>
            </a:pPr>
            <a:r>
              <a:rPr lang="en-US" dirty="0"/>
              <a:t>Find Merge Polarity 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E9D8-D40A-40B4-A03A-832A253F3B60}"/>
              </a:ext>
            </a:extLst>
          </p:cNvPr>
          <p:cNvSpPr/>
          <p:nvPr/>
        </p:nvSpPr>
        <p:spPr>
          <a:xfrm>
            <a:off x="4755103" y="3381403"/>
            <a:ext cx="680847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072-DF7C-4304-B63E-4813FD4C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4" y="1715287"/>
            <a:ext cx="1603632" cy="42535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AA4ED4-CB06-4CFE-A2EB-D95517265E3E}"/>
              </a:ext>
            </a:extLst>
          </p:cNvPr>
          <p:cNvSpPr/>
          <p:nvPr/>
        </p:nvSpPr>
        <p:spPr>
          <a:xfrm>
            <a:off x="606533" y="5169513"/>
            <a:ext cx="856270" cy="307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453782C-508F-425F-A307-8AF2AE96E156}"/>
              </a:ext>
            </a:extLst>
          </p:cNvPr>
          <p:cNvSpPr/>
          <p:nvPr/>
        </p:nvSpPr>
        <p:spPr>
          <a:xfrm>
            <a:off x="2089196" y="3014367"/>
            <a:ext cx="874721" cy="367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E2528-8CB3-4703-AE93-0CAAC05C06A3}"/>
              </a:ext>
            </a:extLst>
          </p:cNvPr>
          <p:cNvSpPr/>
          <p:nvPr/>
        </p:nvSpPr>
        <p:spPr>
          <a:xfrm>
            <a:off x="7651531" y="63631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9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77" y="1229288"/>
            <a:ext cx="6701952" cy="5028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98" y="6332159"/>
            <a:ext cx="1090682" cy="3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DF64-918B-0F46-A97E-09DDFEA08376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GNPS Tutorial Module 15 - Polarity Merge Networks</a:t>
            </a:r>
            <a:endParaRPr lang="en-US" dirty="0"/>
          </a:p>
        </p:txBody>
      </p:sp>
      <p:pic>
        <p:nvPicPr>
          <p:cNvPr id="10" name="Google Shape;203;p3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3660" y="117814"/>
            <a:ext cx="2972309" cy="106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E04AA-DC1B-491F-9875-DC9B8CEE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4"/>
          <a:stretch/>
        </p:blipFill>
        <p:spPr>
          <a:xfrm>
            <a:off x="1048377" y="3657600"/>
            <a:ext cx="6701952" cy="25998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6A0B3-8167-4AAA-A0CE-4ABF5264D786}"/>
              </a:ext>
            </a:extLst>
          </p:cNvPr>
          <p:cNvSpPr/>
          <p:nvPr/>
        </p:nvSpPr>
        <p:spPr>
          <a:xfrm>
            <a:off x="2623660" y="3798213"/>
            <a:ext cx="3846508" cy="230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C82BF-AF26-42AC-8EDF-C38D67049C3B}"/>
              </a:ext>
            </a:extLst>
          </p:cNvPr>
          <p:cNvSpPr/>
          <p:nvPr/>
        </p:nvSpPr>
        <p:spPr>
          <a:xfrm>
            <a:off x="2286000" y="1703705"/>
            <a:ext cx="4572000" cy="9911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/>
              <a:t>Positive Molecular Network Job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hlinkClick r:id="rId4"/>
              </a:rPr>
              <a:t>https://gnps.ucsd.edu/ProteoSAFe/status.jsp?task=0834479d2e2c487994aa6f68253a209d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E9395-7816-4AE4-96A2-225FA15B8C5D}"/>
              </a:ext>
            </a:extLst>
          </p:cNvPr>
          <p:cNvSpPr/>
          <p:nvPr/>
        </p:nvSpPr>
        <p:spPr>
          <a:xfrm>
            <a:off x="2645831" y="303329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0834479d2e2c487994aa6f68253a209d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7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39103</TotalTime>
  <Words>465</Words>
  <Application>Microsoft Office PowerPoint</Application>
  <PresentationFormat>On-screen Show (4:3)</PresentationFormat>
  <Paragraphs>89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GNPS Documentation</vt:lpstr>
      <vt:lpstr>What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Questions, Problems or Bugs?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Quinn</dc:creator>
  <cp:lastModifiedBy>Ming Wang</cp:lastModifiedBy>
  <cp:revision>368</cp:revision>
  <dcterms:created xsi:type="dcterms:W3CDTF">2016-06-07T18:04:52Z</dcterms:created>
  <dcterms:modified xsi:type="dcterms:W3CDTF">2020-06-05T21:44:21Z</dcterms:modified>
</cp:coreProperties>
</file>